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8" r:id="rId4"/>
    <p:sldId id="260" r:id="rId5"/>
    <p:sldId id="276" r:id="rId6"/>
    <p:sldId id="264" r:id="rId7"/>
    <p:sldId id="277" r:id="rId8"/>
    <p:sldId id="278" r:id="rId9"/>
  </p:sldIdLst>
  <p:sldSz cx="14287500" cy="14287500"/>
  <p:notesSz cx="6858000" cy="9144000"/>
  <p:embeddedFontLst>
    <p:embeddedFont>
      <p:font typeface="Nunito ExtraLight" panose="020B0604020202020204" charset="0"/>
      <p:regular r:id="rId11"/>
      <p:bold r:id="rId12"/>
      <p:italic r:id="rId13"/>
      <p:boldItalic r:id="rId14"/>
    </p:embeddedFont>
    <p:embeddedFont>
      <p:font typeface="Nunito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4500">
          <p15:clr>
            <a:srgbClr val="A4A3A4"/>
          </p15:clr>
        </p15:guide>
        <p15:guide id="2" pos="45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WGCKg4HsPNKBzcrbvZYtevjYE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2026" y="-77"/>
      </p:cViewPr>
      <p:guideLst>
        <p:guide orient="horz" pos="4500"/>
        <p:guide pos="45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99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 hasCustomPrompt="1"/>
          </p:nvPr>
        </p:nvSpPr>
        <p:spPr>
          <a:xfrm>
            <a:off x="487031" y="3072569"/>
            <a:ext cx="133134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600"/>
              <a:buNone/>
              <a:defRPr sz="23600"/>
            </a:lvl9pPr>
          </a:lstStyle>
          <a:p>
            <a:r>
              <a:t>xx%</a:t>
            </a:r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487031" y="8756181"/>
            <a:ext cx="133134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450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487044" y="2068264"/>
            <a:ext cx="13313400" cy="5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0"/>
              <a:buNone/>
              <a:defRPr sz="10200"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487031" y="7872569"/>
            <a:ext cx="133134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4287500" cy="142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87031" y="5974583"/>
            <a:ext cx="13313400" cy="23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87031" y="12361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487031" y="3201319"/>
            <a:ext cx="6249900" cy="9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7550625" y="3201319"/>
            <a:ext cx="6249900" cy="9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487031" y="12361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487031" y="1543333"/>
            <a:ext cx="43875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487031" y="3860000"/>
            <a:ext cx="4387500" cy="88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766016" y="1250417"/>
            <a:ext cx="9949800" cy="113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7143750" y="-347"/>
            <a:ext cx="7143900" cy="14287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414844" y="3425486"/>
            <a:ext cx="63207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ubTitle" idx="1"/>
          </p:nvPr>
        </p:nvSpPr>
        <p:spPr>
          <a:xfrm>
            <a:off x="414844" y="7786319"/>
            <a:ext cx="6320700" cy="3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2"/>
          </p:nvPr>
        </p:nvSpPr>
        <p:spPr>
          <a:xfrm>
            <a:off x="7717969" y="2011319"/>
            <a:ext cx="5995200" cy="10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457200" lvl="0" indent="-450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487031" y="11751597"/>
            <a:ext cx="9373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87031" y="12361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87031" y="3201319"/>
            <a:ext cx="13313400" cy="9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>
            <a:lvl1pPr marL="457200" marR="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31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3238216" y="12953380"/>
            <a:ext cx="8574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7500" cy="14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>
            <a:spLocks noGrp="1"/>
          </p:cNvSpPr>
          <p:nvPr>
            <p:ph type="ctrTitle"/>
          </p:nvPr>
        </p:nvSpPr>
        <p:spPr>
          <a:xfrm>
            <a:off x="1495047" y="4019549"/>
            <a:ext cx="12371700" cy="167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r>
              <a:rPr lang="it-IT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Atuuri Pentru O Cariera De Succes</a:t>
            </a:r>
            <a:r>
              <a:rPr lang="ro-RO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î</a:t>
            </a:r>
            <a:r>
              <a:rPr lang="it-IT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n Robotică </a:t>
            </a:r>
            <a:r>
              <a:rPr lang="ro-RO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și Imprimare 3D</a:t>
            </a:r>
            <a:r>
              <a:rPr lang="en-US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”</a:t>
            </a:r>
            <a:endParaRPr sz="4000" b="1" dirty="0">
              <a:solidFill>
                <a:schemeClr val="accent5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sp>
        <p:nvSpPr>
          <p:cNvPr id="78" name="Google Shape;78;p4"/>
          <p:cNvSpPr txBox="1">
            <a:spLocks noGrp="1"/>
          </p:cNvSpPr>
          <p:nvPr>
            <p:ph type="subTitle" idx="1"/>
          </p:nvPr>
        </p:nvSpPr>
        <p:spPr>
          <a:xfrm>
            <a:off x="817148" y="5670724"/>
            <a:ext cx="126765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algn="l"/>
            <a:r>
              <a:rPr lang="ro-RO" sz="4000" b="1" dirty="0" smtClean="0"/>
              <a:t>    </a:t>
            </a: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</a:t>
            </a:r>
            <a:r>
              <a:rPr lang="en-US" sz="3624" b="1" dirty="0" err="1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ctivit</a:t>
            </a:r>
            <a:r>
              <a:rPr lang="ro-RO" sz="3624" b="1" dirty="0" err="1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atea</a:t>
            </a: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:   LANSAREA PROIECTULUI</a:t>
            </a:r>
            <a:endParaRPr lang="en-US" sz="3624" b="1" dirty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1123950" y="3505200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40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Proiectul</a:t>
            </a:r>
            <a:r>
              <a:rPr lang="ro-RO" sz="4000" b="1" dirty="0" smtClean="0">
                <a:solidFill>
                  <a:schemeClr val="dk2"/>
                </a:solidFill>
              </a:rPr>
              <a:t>:</a:t>
            </a:r>
            <a:endParaRPr lang="ro-RO" sz="4000" b="1" dirty="0">
              <a:solidFill>
                <a:schemeClr val="dk2"/>
              </a:solidFill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428266" y="6638224"/>
            <a:ext cx="12124806" cy="427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Participanți la activitate:</a:t>
            </a:r>
          </a:p>
          <a:p>
            <a:pPr>
              <a:lnSpc>
                <a:spcPct val="150000"/>
              </a:lnSpc>
            </a:pPr>
            <a:r>
              <a:rPr lang="en-US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Coordonator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: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prof</a:t>
            </a:r>
            <a:r>
              <a:rPr lang="ro-RO" sz="3624" b="1" dirty="0" err="1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esor</a:t>
            </a:r>
            <a:r>
              <a:rPr lang="en-US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Tunea Mihaiela</a:t>
            </a:r>
          </a:p>
          <a:p>
            <a:pPr>
              <a:lnSpc>
                <a:spcPct val="150000"/>
              </a:lnSpc>
            </a:pPr>
            <a:r>
              <a:rPr lang="en-US" sz="3624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Membr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ii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</a:t>
            </a: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în proiect: 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profesor </a:t>
            </a:r>
            <a:r>
              <a:rPr lang="ro-RO" sz="3624" b="1" dirty="0" err="1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Pricope</a:t>
            </a: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Mihaela-Liliana</a:t>
            </a:r>
            <a:r>
              <a:rPr lang="en-US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,</a:t>
            </a:r>
            <a:endParaRPr lang="ro-RO" sz="3624" b="1" dirty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  <a:p>
            <a:pPr>
              <a:lnSpc>
                <a:spcPct val="150000"/>
              </a:lnSpc>
            </a:pP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                              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 profesor</a:t>
            </a:r>
            <a:r>
              <a:rPr lang="en-US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 </a:t>
            </a:r>
            <a:r>
              <a:rPr lang="en-US" sz="3624" b="1" dirty="0" err="1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Gioca</a:t>
            </a: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ș </a:t>
            </a:r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Carmen-Afrodita</a:t>
            </a:r>
            <a:endParaRPr lang="ro-RO" sz="3624" b="1" dirty="0">
              <a:solidFill>
                <a:schemeClr val="accent5"/>
              </a:solidFill>
              <a:latin typeface="Nunito Light"/>
              <a:ea typeface="Nunito Light"/>
              <a:cs typeface="Nunito Light"/>
            </a:endParaRPr>
          </a:p>
          <a:p>
            <a:pPr>
              <a:lnSpc>
                <a:spcPct val="150000"/>
              </a:lnSpc>
            </a:pP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Inițiator proiect: Director profesor Onofrei Ioan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1883945" y="10913433"/>
            <a:ext cx="6612353" cy="65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24" b="1" dirty="0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Grupul </a:t>
            </a:r>
            <a:r>
              <a:rPr lang="ro-RO" sz="3624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țintă:  Elevii colegiului</a:t>
            </a: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3525780" y="12109004"/>
            <a:ext cx="7550782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92073" cy="142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>
            <a:spLocks noGrp="1"/>
          </p:cNvSpPr>
          <p:nvPr>
            <p:ph type="title" idx="4294967295"/>
          </p:nvPr>
        </p:nvSpPr>
        <p:spPr>
          <a:xfrm>
            <a:off x="563231" y="1464781"/>
            <a:ext cx="133134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o-RO" sz="48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Prezentarea proiectului s-a realizat </a:t>
            </a:r>
            <a:br>
              <a:rPr lang="ro-RO" sz="48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</a:br>
            <a:r>
              <a:rPr lang="ro-RO" sz="48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în aula </a:t>
            </a:r>
            <a:r>
              <a:rPr lang="en-US" sz="4800" b="1" dirty="0" err="1" smtClean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colegiului</a:t>
            </a:r>
            <a:endParaRPr sz="4800" b="1" dirty="0">
              <a:solidFill>
                <a:schemeClr val="accent5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F2824E8-EB15-4A55-A4A3-BF7A431A7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52" y="3717685"/>
            <a:ext cx="9272125" cy="5483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1925580" y="12109004"/>
            <a:ext cx="7550782" cy="201168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92073" cy="142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>
            <a:spLocks noGrp="1"/>
          </p:cNvSpPr>
          <p:nvPr>
            <p:ph type="title" idx="4294967295"/>
          </p:nvPr>
        </p:nvSpPr>
        <p:spPr>
          <a:xfrm>
            <a:off x="1712766" y="1463823"/>
            <a:ext cx="11187300" cy="377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lvl="0" algn="ctr"/>
            <a:r>
              <a:rPr lang="ro-RO" sz="4400" b="1" dirty="0">
                <a:solidFill>
                  <a:schemeClr val="accent5"/>
                </a:solidFill>
                <a:latin typeface="Nunito Light"/>
                <a:ea typeface="Nunito Light"/>
                <a:cs typeface="Nunito Light"/>
              </a:rPr>
              <a:t>Conducerea colegiului alături de profesorii membrii în proiect au prezentat în ce va consta proiectul și pe cei care au crezut și investit în proiectul nostru pentru a deveni o realitate</a:t>
            </a:r>
            <a:endParaRPr sz="4400" b="1" dirty="0">
              <a:solidFill>
                <a:schemeClr val="accent5"/>
              </a:solidFill>
              <a:latin typeface="Nunito Light"/>
              <a:ea typeface="Nunito Light"/>
              <a:cs typeface="Nunito Light"/>
              <a:sym typeface="Nunito ExtraLight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D4890AF1-EFC9-4AE2-8718-8FFC3F18FF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38" y="5393833"/>
            <a:ext cx="7105462" cy="5329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2211330" y="11956604"/>
            <a:ext cx="7550782" cy="201168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="" xmlns:a16="http://schemas.microsoft.com/office/drawing/2014/main" id="{E8E86CB6-AB3E-4DEB-8612-4C08F882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2" y="6228261"/>
            <a:ext cx="6413344" cy="4105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9">
            <a:extLst>
              <a:ext uri="{FF2B5EF4-FFF2-40B4-BE49-F238E27FC236}">
                <a16:creationId xmlns="" xmlns:a16="http://schemas.microsoft.com/office/drawing/2014/main" id="{697C52E8-6408-446F-9F6E-63AAFB2F6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71" y="3427911"/>
            <a:ext cx="6075464" cy="3941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3259080" y="11861354"/>
            <a:ext cx="7550782" cy="201168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92073" cy="1429207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>
            <a:spLocks noGrp="1"/>
          </p:cNvSpPr>
          <p:nvPr>
            <p:ph type="body" idx="4294967295"/>
          </p:nvPr>
        </p:nvSpPr>
        <p:spPr>
          <a:xfrm>
            <a:off x="704850" y="2433374"/>
            <a:ext cx="13258800" cy="724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t" anchorCtr="0">
            <a:noAutofit/>
          </a:bodyPr>
          <a:lstStyle/>
          <a:p>
            <a:pPr marL="6350" indent="0">
              <a:buNone/>
            </a:pP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Proiect</a:t>
            </a:r>
            <a:r>
              <a:rPr lang="en-US" sz="4400" b="1" dirty="0" err="1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ul</a:t>
            </a: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 este realizat de Asociația Comitetelor de Părinți din Colegiul Laurian, </a:t>
            </a:r>
            <a:endParaRPr lang="ro-RO" sz="4400" b="1" dirty="0" smtClean="0">
              <a:solidFill>
                <a:schemeClr val="accent5"/>
              </a:solidFill>
              <a:latin typeface="Nunito ExtraLight"/>
              <a:ea typeface="Nunito ExtraLight"/>
              <a:cs typeface="Nunito ExtraLight"/>
            </a:endParaRPr>
          </a:p>
          <a:p>
            <a:pPr marL="6350" indent="0">
              <a:buNone/>
            </a:pPr>
            <a:r>
              <a:rPr lang="ro-RO" sz="4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în </a:t>
            </a: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parteneriat cu Colegiul Național </a:t>
            </a:r>
            <a:r>
              <a:rPr lang="en-US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“</a:t>
            </a: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A. T. Laurian</a:t>
            </a:r>
            <a:r>
              <a:rPr lang="en-US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”</a:t>
            </a: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  prin Fondul pentru un viitor mai bun în comunități implementat în Botoșani </a:t>
            </a:r>
          </a:p>
          <a:p>
            <a:pPr marL="6350" indent="0">
              <a:buNone/>
            </a:pP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de Fundația Comunitară Iași, prin FFCR, cu sprijinul LIDL România</a:t>
            </a:r>
            <a:r>
              <a:rPr lang="ro-RO" sz="3600" b="1" dirty="0" smtClean="0"/>
              <a:t>.</a:t>
            </a:r>
            <a:endParaRPr lang="ro-RO" sz="3600" b="1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10" y="12401550"/>
            <a:ext cx="4539006" cy="915604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3" y="11756608"/>
            <a:ext cx="1876425" cy="1876425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77" y="11882952"/>
            <a:ext cx="1714739" cy="1714739"/>
          </a:xfrm>
          <a:prstGeom prst="rect">
            <a:avLst/>
          </a:prstGeom>
        </p:spPr>
      </p:pic>
      <p:sp>
        <p:nvSpPr>
          <p:cNvPr id="8" name="CasetăText 7"/>
          <p:cNvSpPr txBox="1"/>
          <p:nvPr/>
        </p:nvSpPr>
        <p:spPr>
          <a:xfrm>
            <a:off x="7550877" y="11175066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Implementat </a:t>
            </a:r>
          </a:p>
          <a:p>
            <a:r>
              <a:rPr lang="ro-RO" sz="2000" b="1" dirty="0" smtClean="0">
                <a:solidFill>
                  <a:schemeClr val="bg1"/>
                </a:solidFill>
              </a:rPr>
              <a:t>la Botoșani prin</a:t>
            </a:r>
            <a:r>
              <a:rPr lang="ro-RO" sz="2000" b="1" dirty="0" smtClean="0"/>
              <a:t>:</a:t>
            </a:r>
            <a:endParaRPr lang="ro-RO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4287500" cy="14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 txBox="1">
            <a:spLocks noGrp="1"/>
          </p:cNvSpPr>
          <p:nvPr>
            <p:ph type="ctrTitle"/>
          </p:nvPr>
        </p:nvSpPr>
        <p:spPr>
          <a:xfrm>
            <a:off x="1394325" y="9182100"/>
            <a:ext cx="10573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lvl="0"/>
            <a:r>
              <a:rPr lang="ro-RO" sz="6600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Mici </a:t>
            </a:r>
            <a:r>
              <a:rPr lang="ro-RO" sz="6600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achiziții,  s-au premii la concursuri</a:t>
            </a:r>
            <a:r>
              <a:rPr lang="en-US" sz="6600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 de robotic</a:t>
            </a:r>
            <a:r>
              <a:rPr lang="ro-RO" sz="6600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ă obținute de elevii pasionați </a:t>
            </a:r>
            <a:endParaRPr sz="6600" dirty="0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B6F3FE-5A31-443F-895E-B65D31053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15360"/>
            <a:ext cx="5901680" cy="442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D3372EC-C76E-4699-8CDA-754E0E635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2540443"/>
            <a:ext cx="6019800" cy="4514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3525780" y="12109004"/>
            <a:ext cx="7550782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4287500" cy="14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 txBox="1">
            <a:spLocks noGrp="1"/>
          </p:cNvSpPr>
          <p:nvPr>
            <p:ph type="ctrTitle"/>
          </p:nvPr>
        </p:nvSpPr>
        <p:spPr>
          <a:xfrm>
            <a:off x="1394325" y="9544050"/>
            <a:ext cx="10573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CU AJUTORUL NOSTRU</a:t>
            </a:r>
            <a:b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</a:br>
            <a:r>
              <a:rPr lang="ro-RO" sz="4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VIITORUL VOSTRU ESTE MAI APROAPE!</a:t>
            </a:r>
            <a:endParaRPr lang="ro-RO" sz="4400" b="1" dirty="0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Light"/>
            </a:endParaRPr>
          </a:p>
        </p:txBody>
      </p:sp>
      <p:pic>
        <p:nvPicPr>
          <p:cNvPr id="13" name="Picture 24">
            <a:extLst>
              <a:ext uri="{FF2B5EF4-FFF2-40B4-BE49-F238E27FC236}">
                <a16:creationId xmlns="" xmlns:a16="http://schemas.microsoft.com/office/drawing/2014/main" id="{9425C242-743C-468C-8CBC-1ECBA75B9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35">
            <a:off x="2139055" y="4448274"/>
            <a:ext cx="5543549" cy="4157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2">
            <a:extLst>
              <a:ext uri="{FF2B5EF4-FFF2-40B4-BE49-F238E27FC236}">
                <a16:creationId xmlns="" xmlns:a16="http://schemas.microsoft.com/office/drawing/2014/main" id="{15B70762-EEBC-491A-B036-174306D8C9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024">
            <a:off x="7115087" y="3914874"/>
            <a:ext cx="5543549" cy="4157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3525780" y="12109004"/>
            <a:ext cx="7550782" cy="20116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87500" cy="142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 txBox="1">
            <a:spLocks noGrp="1"/>
          </p:cNvSpPr>
          <p:nvPr>
            <p:ph type="ctrTitle"/>
          </p:nvPr>
        </p:nvSpPr>
        <p:spPr>
          <a:xfrm>
            <a:off x="1755510" y="9663939"/>
            <a:ext cx="10573200" cy="93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875" tIns="179875" rIns="179875" bIns="179875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5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V</a:t>
            </a:r>
            <a:r>
              <a:rPr lang="ro-RO" sz="5400" b="1" dirty="0" smtClean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ă mulțumim </a:t>
            </a:r>
            <a:r>
              <a:rPr lang="ro-RO" sz="5400" b="1" dirty="0">
                <a:solidFill>
                  <a:schemeClr val="accent5"/>
                </a:solidFill>
                <a:latin typeface="Nunito ExtraLight"/>
                <a:ea typeface="Nunito ExtraLight"/>
                <a:cs typeface="Nunito ExtraLight"/>
              </a:rPr>
              <a:t>pentru vizionare! </a:t>
            </a:r>
            <a:endParaRPr lang="ro-RO" sz="5400" b="1" dirty="0">
              <a:solidFill>
                <a:schemeClr val="accent5"/>
              </a:solidFill>
              <a:latin typeface="Nunito ExtraLight"/>
              <a:ea typeface="Nunito ExtraLight"/>
              <a:cs typeface="Nunito ExtraLight"/>
              <a:sym typeface="Nunito Light"/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="" xmlns:a16="http://schemas.microsoft.com/office/drawing/2014/main" id="{3BF4C6BE-E7BE-4B7F-89DF-A906713CB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80" y="2933700"/>
            <a:ext cx="6602205" cy="6438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/>
          <a:stretch/>
        </p:blipFill>
        <p:spPr>
          <a:xfrm>
            <a:off x="3525780" y="12109004"/>
            <a:ext cx="7550782" cy="201168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169" y="0"/>
            <a:ext cx="2174583" cy="22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171</Words>
  <Application>Microsoft Office PowerPoint</Application>
  <PresentationFormat>Particularizare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Arial</vt:lpstr>
      <vt:lpstr>Nunito ExtraLight</vt:lpstr>
      <vt:lpstr>Nunito Light</vt:lpstr>
      <vt:lpstr>Simple Light</vt:lpstr>
      <vt:lpstr>Atuuri Pentru O Cariera De Succes în Robotică și Imprimare 3D”</vt:lpstr>
      <vt:lpstr>Prezentarea proiectului s-a realizat  în aula colegiului</vt:lpstr>
      <vt:lpstr>Conducerea colegiului alături de profesorii membrii în proiect au prezentat în ce va consta proiectul și pe cei care au crezut și investit în proiectul nostru pentru a deveni o realitate</vt:lpstr>
      <vt:lpstr>Prezentare PowerPoint</vt:lpstr>
      <vt:lpstr>Prezentare PowerPoint</vt:lpstr>
      <vt:lpstr>Mici achiziții,  s-au premii la concursuri de robotică obținute de elevii pasionați </vt:lpstr>
      <vt:lpstr>CU AJUTORUL NOSTRU VIITORUL VOSTRU ESTE MAI APROAPE!</vt:lpstr>
      <vt:lpstr>Vă mulțumim pentru vizionare!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Ghid de editare grafică pentru un vizual cu ștaif de fond  pe social media</dc:title>
  <dc:creator>Mihaela</dc:creator>
  <cp:lastModifiedBy>Sue Thomas</cp:lastModifiedBy>
  <cp:revision>16</cp:revision>
  <dcterms:modified xsi:type="dcterms:W3CDTF">2022-06-25T05:22:12Z</dcterms:modified>
</cp:coreProperties>
</file>