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58" r:id="rId4"/>
    <p:sldId id="260" r:id="rId5"/>
    <p:sldId id="279" r:id="rId6"/>
    <p:sldId id="280" r:id="rId7"/>
    <p:sldId id="281" r:id="rId8"/>
    <p:sldId id="276" r:id="rId9"/>
    <p:sldId id="264" r:id="rId10"/>
    <p:sldId id="278" r:id="rId11"/>
  </p:sldIdLst>
  <p:sldSz cx="14287500" cy="14287500"/>
  <p:notesSz cx="6858000" cy="9144000"/>
  <p:embeddedFontLst>
    <p:embeddedFont>
      <p:font typeface="Nunito ExtraLight" panose="020B0604020202020204" charset="0"/>
      <p:regular r:id="rId13"/>
      <p:bold r:id="rId14"/>
      <p:italic r:id="rId15"/>
      <p:boldItalic r:id="rId16"/>
    </p:embeddedFont>
    <p:embeddedFont>
      <p:font typeface="Nunito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4500">
          <p15:clr>
            <a:srgbClr val="A4A3A4"/>
          </p15:clr>
        </p15:guide>
        <p15:guide id="2" pos="45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WGCKg4HsPNKBzcrbvZYtevjYE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2026" y="-77"/>
      </p:cViewPr>
      <p:guideLst>
        <p:guide orient="horz" pos="4500"/>
        <p:guide pos="45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99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 hasCustomPrompt="1"/>
          </p:nvPr>
        </p:nvSpPr>
        <p:spPr>
          <a:xfrm>
            <a:off x="487031" y="3072569"/>
            <a:ext cx="133134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9pPr>
          </a:lstStyle>
          <a:p>
            <a:r>
              <a:t>xx%</a:t>
            </a:r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487031" y="8756181"/>
            <a:ext cx="133134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450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487044" y="2068264"/>
            <a:ext cx="13313400" cy="5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487031" y="7872569"/>
            <a:ext cx="133134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4287500" cy="142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87031" y="5974583"/>
            <a:ext cx="13313400" cy="23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87031" y="12361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487031" y="3201319"/>
            <a:ext cx="6249900" cy="9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7550625" y="3201319"/>
            <a:ext cx="6249900" cy="9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487031" y="12361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487031" y="1543333"/>
            <a:ext cx="43875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487031" y="3860000"/>
            <a:ext cx="4387500" cy="88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766016" y="1250417"/>
            <a:ext cx="9949800" cy="113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7143750" y="-347"/>
            <a:ext cx="7143900" cy="14287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414844" y="3425486"/>
            <a:ext cx="63207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ubTitle" idx="1"/>
          </p:nvPr>
        </p:nvSpPr>
        <p:spPr>
          <a:xfrm>
            <a:off x="414844" y="7786319"/>
            <a:ext cx="63207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2"/>
          </p:nvPr>
        </p:nvSpPr>
        <p:spPr>
          <a:xfrm>
            <a:off x="7717969" y="2011319"/>
            <a:ext cx="5995200" cy="10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457200" lvl="0" indent="-450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487031" y="11751597"/>
            <a:ext cx="9373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87031" y="12361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87031" y="3201319"/>
            <a:ext cx="13313400" cy="9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7500" cy="14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>
            <a:spLocks noGrp="1"/>
          </p:cNvSpPr>
          <p:nvPr>
            <p:ph type="ctrTitle"/>
          </p:nvPr>
        </p:nvSpPr>
        <p:spPr>
          <a:xfrm>
            <a:off x="1915800" y="3609646"/>
            <a:ext cx="12371700" cy="167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r>
              <a:rPr lang="it-IT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Atuuri Pentru O Cariera De Succes</a:t>
            </a:r>
            <a:r>
              <a:rPr lang="ro-RO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î</a:t>
            </a:r>
            <a:r>
              <a:rPr lang="it-IT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n Robotică </a:t>
            </a:r>
            <a:r>
              <a:rPr lang="ro-RO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și Imprimare 3D</a:t>
            </a:r>
            <a:r>
              <a:rPr lang="en-US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”</a:t>
            </a:r>
            <a:endParaRPr sz="4000" b="1" dirty="0">
              <a:solidFill>
                <a:schemeClr val="accent5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sp>
        <p:nvSpPr>
          <p:cNvPr id="78" name="Google Shape;78;p4"/>
          <p:cNvSpPr txBox="1">
            <a:spLocks noGrp="1"/>
          </p:cNvSpPr>
          <p:nvPr>
            <p:ph type="subTitle" idx="1"/>
          </p:nvPr>
        </p:nvSpPr>
        <p:spPr>
          <a:xfrm>
            <a:off x="880210" y="5139559"/>
            <a:ext cx="12676500" cy="152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algn="l"/>
            <a:r>
              <a:rPr lang="ro-RO" sz="4000" b="1" dirty="0" smtClean="0"/>
              <a:t>    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</a:t>
            </a:r>
            <a:r>
              <a:rPr lang="en-US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ctivit</a:t>
            </a:r>
            <a:r>
              <a:rPr lang="ro-RO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atea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: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   “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CONCURSUL DE POSTERE</a:t>
            </a:r>
            <a:endParaRPr lang="en-US" sz="3624" b="1" dirty="0" smtClean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  <a:p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Și LOGO-UL PROIECTULUI”</a:t>
            </a:r>
            <a:endParaRPr lang="en-US" sz="3624" b="1" dirty="0" smtClean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  <a:p>
            <a:pPr algn="l"/>
            <a:endParaRPr lang="en-US" sz="3624" b="1" dirty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7367095" y="2906110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Proiectul</a:t>
            </a:r>
            <a:r>
              <a:rPr lang="ro-RO" sz="4000" b="1" dirty="0" smtClean="0">
                <a:solidFill>
                  <a:schemeClr val="dk2"/>
                </a:solidFill>
              </a:rPr>
              <a:t>:</a:t>
            </a:r>
            <a:endParaRPr lang="ro-RO" sz="4000" b="1" dirty="0">
              <a:solidFill>
                <a:schemeClr val="dk2"/>
              </a:solidFill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428266" y="6669755"/>
            <a:ext cx="12124806" cy="405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Participanți la activitate:</a:t>
            </a:r>
          </a:p>
          <a:p>
            <a:pPr>
              <a:lnSpc>
                <a:spcPct val="150000"/>
              </a:lnSpc>
            </a:pPr>
            <a:r>
              <a:rPr lang="en-US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Coordonator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: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prof</a:t>
            </a:r>
            <a:r>
              <a:rPr lang="ro-RO" sz="3624" b="1" dirty="0" err="1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esor</a:t>
            </a:r>
            <a:r>
              <a:rPr lang="en-US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Tunea Mihaiela</a:t>
            </a:r>
          </a:p>
          <a:p>
            <a:pPr>
              <a:lnSpc>
                <a:spcPct val="150000"/>
              </a:lnSpc>
            </a:pPr>
            <a:r>
              <a:rPr lang="en-US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Membr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ii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</a:t>
            </a: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în 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proiect profesorii : </a:t>
            </a:r>
          </a:p>
          <a:p>
            <a:pPr>
              <a:lnSpc>
                <a:spcPct val="150000"/>
              </a:lnSpc>
            </a:pPr>
            <a:r>
              <a:rPr lang="ro-RO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Pricope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Mihaela-Liliana, </a:t>
            </a:r>
            <a:r>
              <a:rPr lang="en-US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Gioca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ș </a:t>
            </a:r>
            <a:r>
              <a:rPr lang="ro-RO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Carmen-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Afrodita</a:t>
            </a:r>
            <a:endParaRPr lang="ro-RO" sz="3624" b="1" dirty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  <a:p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Director profesor Onofrei Ioan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1387366" y="10625960"/>
            <a:ext cx="12391696" cy="65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Elevii </a:t>
            </a:r>
            <a:r>
              <a:rPr lang="en-US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claselor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 IX-a H, 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 XI-a B,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a X-a B,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a 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X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I-a A </a:t>
            </a:r>
            <a:endParaRPr lang="ro-RO" sz="3624" b="1" dirty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/>
          <a:stretch>
            <a:fillRect/>
          </a:stretch>
        </p:blipFill>
        <p:spPr>
          <a:xfrm>
            <a:off x="2869324" y="11981793"/>
            <a:ext cx="9226769" cy="230570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7500" cy="14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 txBox="1">
            <a:spLocks noGrp="1"/>
          </p:cNvSpPr>
          <p:nvPr>
            <p:ph type="ctrTitle"/>
          </p:nvPr>
        </p:nvSpPr>
        <p:spPr>
          <a:xfrm>
            <a:off x="1755510" y="9663939"/>
            <a:ext cx="10573200" cy="93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5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V</a:t>
            </a:r>
            <a:r>
              <a:rPr lang="ro-RO" sz="5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ă mulțumim </a:t>
            </a:r>
            <a:r>
              <a:rPr lang="ro-RO" sz="5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pentru vizionare! </a:t>
            </a:r>
            <a:endParaRPr lang="ro-RO" sz="5400" b="1" dirty="0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Light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/>
          <a:stretch>
            <a:fillRect/>
          </a:stretch>
        </p:blipFill>
        <p:spPr>
          <a:xfrm>
            <a:off x="2932387" y="12275820"/>
            <a:ext cx="8418786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="" xmlns:a16="http://schemas.microsoft.com/office/drawing/2014/main" id="{FDE26B7A-38DC-B0A1-54A8-8BF632276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98" y="4112727"/>
            <a:ext cx="5157140" cy="5157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2639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34A4D645-4A86-45F5-94A1-05CCAF0F4130}"/>
              </a:ext>
            </a:extLst>
          </p:cNvPr>
          <p:cNvSpPr txBox="1"/>
          <p:nvPr/>
        </p:nvSpPr>
        <p:spPr>
          <a:xfrm>
            <a:off x="963095" y="12683282"/>
            <a:ext cx="803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«Cunoaşte</a:t>
            </a:r>
            <a:r>
              <a:rPr lang="ro-RO" sz="2800" dirty="0">
                <a:solidFill>
                  <a:schemeClr val="bg1"/>
                </a:solidFill>
              </a:rPr>
              <a:t>ți </a:t>
            </a:r>
            <a:r>
              <a:rPr lang="it-IT" sz="2800" dirty="0" smtClean="0">
                <a:solidFill>
                  <a:schemeClr val="bg1"/>
                </a:solidFill>
              </a:rPr>
              <a:t>viitorul </a:t>
            </a:r>
            <a:r>
              <a:rPr lang="ro-RO" sz="2800" dirty="0">
                <a:solidFill>
                  <a:schemeClr val="bg1"/>
                </a:solidFill>
              </a:rPr>
              <a:t>va fi </a:t>
            </a:r>
            <a:r>
              <a:rPr lang="it-IT" sz="2800" dirty="0">
                <a:solidFill>
                  <a:schemeClr val="bg1"/>
                </a:solidFill>
              </a:rPr>
              <a:t>un link spre SUCCES</a:t>
            </a:r>
            <a:r>
              <a:rPr lang="it-IT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»</a:t>
            </a:r>
            <a:endParaRPr lang="ro-RO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73"/>
            <a:ext cx="14292073" cy="142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7;p1"/>
          <p:cNvSpPr txBox="1">
            <a:spLocks/>
          </p:cNvSpPr>
          <p:nvPr/>
        </p:nvSpPr>
        <p:spPr>
          <a:xfrm>
            <a:off x="520439" y="61682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5500"/>
              <a:defRPr/>
            </a:pPr>
            <a:r>
              <a:rPr lang="ro-RO" sz="4800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Materialele realizate de elevii </a:t>
            </a:r>
            <a:br>
              <a:rPr lang="ro-RO" sz="4800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</a:br>
            <a:r>
              <a:rPr lang="ro-RO" sz="4800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clasei a IX-a H</a:t>
            </a:r>
            <a:endParaRPr lang="ro-RO" sz="4800" b="1" dirty="0">
              <a:solidFill>
                <a:schemeClr val="accent5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D9FBD-A883-4C98-A060-891E20A785FA}"/>
              </a:ext>
            </a:extLst>
          </p:cNvPr>
          <p:cNvSpPr txBox="1"/>
          <p:nvPr/>
        </p:nvSpPr>
        <p:spPr>
          <a:xfrm>
            <a:off x="1116497" y="11347573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«Cunoaşte</a:t>
            </a:r>
            <a:r>
              <a:rPr lang="ro-RO" sz="2400" dirty="0">
                <a:solidFill>
                  <a:schemeClr val="bg1"/>
                </a:solidFill>
              </a:rPr>
              <a:t>ți </a:t>
            </a:r>
            <a:r>
              <a:rPr lang="it-IT" sz="2400" dirty="0">
                <a:solidFill>
                  <a:schemeClr val="bg1"/>
                </a:solidFill>
              </a:rPr>
              <a:t>viitorul – </a:t>
            </a:r>
            <a:r>
              <a:rPr lang="ro-RO" sz="2400" dirty="0">
                <a:solidFill>
                  <a:schemeClr val="bg1"/>
                </a:solidFill>
              </a:rPr>
              <a:t>va fi </a:t>
            </a:r>
            <a:r>
              <a:rPr lang="it-IT" sz="2400" dirty="0">
                <a:solidFill>
                  <a:schemeClr val="bg1"/>
                </a:solidFill>
              </a:rPr>
              <a:t>un link spre SUCCES»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950" y="191963"/>
            <a:ext cx="1810884" cy="1788870"/>
          </a:xfrm>
          <a:prstGeom prst="rect">
            <a:avLst/>
          </a:prstGeom>
        </p:spPr>
      </p:pic>
      <p:pic>
        <p:nvPicPr>
          <p:cNvPr id="17" name="I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/>
          <a:stretch>
            <a:fillRect/>
          </a:stretch>
        </p:blipFill>
        <p:spPr>
          <a:xfrm>
            <a:off x="1008993" y="11981793"/>
            <a:ext cx="9226769" cy="2305707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38D04FEB-D26C-E592-49B6-543FC45B99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2701337"/>
            <a:ext cx="6999620" cy="4002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ine 13">
            <a:extLst>
              <a:ext uri="{FF2B5EF4-FFF2-40B4-BE49-F238E27FC236}">
                <a16:creationId xmlns="" xmlns:a16="http://schemas.microsoft.com/office/drawing/2014/main" id="{A66C56BA-3F0E-ED43-0491-58C038E88F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27" y="6006844"/>
            <a:ext cx="6522718" cy="4344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92073" cy="142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5E9D9FBD-A883-4C98-A060-891E20A785FA}"/>
              </a:ext>
            </a:extLst>
          </p:cNvPr>
          <p:cNvSpPr txBox="1"/>
          <p:nvPr/>
        </p:nvSpPr>
        <p:spPr>
          <a:xfrm>
            <a:off x="1368746" y="11442166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«Cunoaşte</a:t>
            </a:r>
            <a:r>
              <a:rPr lang="ro-RO" sz="2400" dirty="0">
                <a:solidFill>
                  <a:schemeClr val="bg1"/>
                </a:solidFill>
              </a:rPr>
              <a:t>ți </a:t>
            </a:r>
            <a:r>
              <a:rPr lang="it-IT" sz="2400" dirty="0">
                <a:solidFill>
                  <a:schemeClr val="bg1"/>
                </a:solidFill>
              </a:rPr>
              <a:t>viitorul – </a:t>
            </a:r>
            <a:r>
              <a:rPr lang="ro-RO" sz="2400" dirty="0">
                <a:solidFill>
                  <a:schemeClr val="bg1"/>
                </a:solidFill>
              </a:rPr>
              <a:t>va fi </a:t>
            </a:r>
            <a:r>
              <a:rPr lang="it-IT" sz="2400" dirty="0">
                <a:solidFill>
                  <a:schemeClr val="bg1"/>
                </a:solidFill>
              </a:rPr>
              <a:t>un link spre SUCCES»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pic>
        <p:nvPicPr>
          <p:cNvPr id="13" name="I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/>
          <a:stretch>
            <a:fillRect/>
          </a:stretch>
        </p:blipFill>
        <p:spPr>
          <a:xfrm>
            <a:off x="792874" y="11981792"/>
            <a:ext cx="9226769" cy="2305707"/>
          </a:xfrm>
          <a:prstGeom prst="rect">
            <a:avLst/>
          </a:prstGeom>
        </p:spPr>
      </p:pic>
      <p:sp>
        <p:nvSpPr>
          <p:cNvPr id="9" name="Google Shape;57;p1"/>
          <p:cNvSpPr txBox="1">
            <a:spLocks/>
          </p:cNvSpPr>
          <p:nvPr/>
        </p:nvSpPr>
        <p:spPr>
          <a:xfrm>
            <a:off x="520439" y="61682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5500"/>
              <a:defRPr/>
            </a:pPr>
            <a:r>
              <a:rPr lang="ro-RO" sz="4800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Materialele realizate de elevii </a:t>
            </a:r>
            <a:br>
              <a:rPr lang="ro-RO" sz="4800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</a:br>
            <a:r>
              <a:rPr lang="ro-RO" sz="4800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clasei a X-a B</a:t>
            </a:r>
            <a:endParaRPr lang="ro-RO" sz="4800" b="1" dirty="0">
              <a:solidFill>
                <a:schemeClr val="accent5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="" xmlns:a16="http://schemas.microsoft.com/office/drawing/2014/main" id="{908937A7-F769-9A12-623C-B48AAEC89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9" y="2679079"/>
            <a:ext cx="6919094" cy="4415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ine 10">
            <a:extLst>
              <a:ext uri="{FF2B5EF4-FFF2-40B4-BE49-F238E27FC236}">
                <a16:creationId xmlns="" xmlns:a16="http://schemas.microsoft.com/office/drawing/2014/main" id="{613FF0D4-DF05-612C-DA31-C19B62C19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2" y="5521584"/>
            <a:ext cx="6750964" cy="4357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5E9D9FBD-A883-4C98-A060-891E20A785FA}"/>
              </a:ext>
            </a:extLst>
          </p:cNvPr>
          <p:cNvSpPr txBox="1"/>
          <p:nvPr/>
        </p:nvSpPr>
        <p:spPr>
          <a:xfrm>
            <a:off x="3039890" y="11442165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«Cunoaşte</a:t>
            </a:r>
            <a:r>
              <a:rPr lang="ro-RO" sz="2400" dirty="0">
                <a:solidFill>
                  <a:schemeClr val="bg1"/>
                </a:solidFill>
              </a:rPr>
              <a:t>ți </a:t>
            </a:r>
            <a:r>
              <a:rPr lang="it-IT" sz="2400" dirty="0">
                <a:solidFill>
                  <a:schemeClr val="bg1"/>
                </a:solidFill>
              </a:rPr>
              <a:t>viitorul – </a:t>
            </a:r>
            <a:r>
              <a:rPr lang="ro-RO" sz="2400" dirty="0">
                <a:solidFill>
                  <a:schemeClr val="bg1"/>
                </a:solidFill>
              </a:rPr>
              <a:t>va fi </a:t>
            </a:r>
            <a:r>
              <a:rPr lang="it-IT" sz="2400" dirty="0">
                <a:solidFill>
                  <a:schemeClr val="bg1"/>
                </a:solidFill>
              </a:rPr>
              <a:t>un link spre SUCCES»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/>
          <a:stretch>
            <a:fillRect/>
          </a:stretch>
        </p:blipFill>
        <p:spPr>
          <a:xfrm>
            <a:off x="2869324" y="12211050"/>
            <a:ext cx="9226769" cy="2076450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="" xmlns:a16="http://schemas.microsoft.com/office/drawing/2014/main" id="{88D498A6-CBB2-90F5-0705-9072DD111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2"/>
          <a:stretch>
            <a:fillRect/>
          </a:stretch>
        </p:blipFill>
        <p:spPr>
          <a:xfrm>
            <a:off x="4077925" y="4779653"/>
            <a:ext cx="6989467" cy="5625588"/>
          </a:xfrm>
          <a:prstGeom prst="rect">
            <a:avLst/>
          </a:prstGeom>
        </p:spPr>
      </p:pic>
      <p:sp>
        <p:nvSpPr>
          <p:cNvPr id="10" name="Google Shape;57;p1"/>
          <p:cNvSpPr txBox="1">
            <a:spLocks/>
          </p:cNvSpPr>
          <p:nvPr/>
        </p:nvSpPr>
        <p:spPr>
          <a:xfrm>
            <a:off x="974100" y="307624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5500"/>
              <a:defRPr/>
            </a:pPr>
            <a:r>
              <a:rPr lang="ro-RO" sz="4800" b="1" dirty="0" smtClean="0">
                <a:solidFill>
                  <a:schemeClr val="bg1"/>
                </a:solidFill>
                <a:latin typeface="Nunito Light"/>
                <a:ea typeface="Nunito Light"/>
                <a:cs typeface="Nunito Light"/>
              </a:rPr>
              <a:t>Material realizate de elevii </a:t>
            </a:r>
            <a:br>
              <a:rPr lang="ro-RO" sz="4800" b="1" dirty="0" smtClean="0">
                <a:solidFill>
                  <a:schemeClr val="bg1"/>
                </a:solidFill>
                <a:latin typeface="Nunito Light"/>
                <a:ea typeface="Nunito Light"/>
                <a:cs typeface="Nunito Light"/>
              </a:rPr>
            </a:br>
            <a:r>
              <a:rPr lang="ro-RO" sz="4800" b="1" dirty="0" smtClean="0">
                <a:solidFill>
                  <a:schemeClr val="bg1"/>
                </a:solidFill>
                <a:latin typeface="Nunito Light"/>
                <a:ea typeface="Nunito Light"/>
                <a:cs typeface="Nunito Light"/>
              </a:rPr>
              <a:t>clasei a XI-a A</a:t>
            </a:r>
            <a:endParaRPr lang="ro-RO" sz="4800" b="1" dirty="0">
              <a:solidFill>
                <a:schemeClr val="bg1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5E9D9FBD-A883-4C98-A060-891E20A785FA}"/>
              </a:ext>
            </a:extLst>
          </p:cNvPr>
          <p:cNvSpPr txBox="1"/>
          <p:nvPr/>
        </p:nvSpPr>
        <p:spPr>
          <a:xfrm>
            <a:off x="3039890" y="11442165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«Cunoaşte</a:t>
            </a:r>
            <a:r>
              <a:rPr lang="ro-RO" sz="2400" dirty="0">
                <a:solidFill>
                  <a:schemeClr val="bg1"/>
                </a:solidFill>
              </a:rPr>
              <a:t>ți </a:t>
            </a:r>
            <a:r>
              <a:rPr lang="it-IT" sz="2400" dirty="0">
                <a:solidFill>
                  <a:schemeClr val="bg1"/>
                </a:solidFill>
              </a:rPr>
              <a:t>viitorul – </a:t>
            </a:r>
            <a:r>
              <a:rPr lang="ro-RO" sz="2400" dirty="0">
                <a:solidFill>
                  <a:schemeClr val="bg1"/>
                </a:solidFill>
              </a:rPr>
              <a:t>va fi </a:t>
            </a:r>
            <a:r>
              <a:rPr lang="it-IT" sz="2400" dirty="0">
                <a:solidFill>
                  <a:schemeClr val="bg1"/>
                </a:solidFill>
              </a:rPr>
              <a:t>un link spre SUCCES»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sp>
        <p:nvSpPr>
          <p:cNvPr id="10" name="Google Shape;57;p1"/>
          <p:cNvSpPr txBox="1">
            <a:spLocks/>
          </p:cNvSpPr>
          <p:nvPr/>
        </p:nvSpPr>
        <p:spPr>
          <a:xfrm>
            <a:off x="2490952" y="3076241"/>
            <a:ext cx="10531365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5500"/>
              <a:defRPr/>
            </a:pPr>
            <a:r>
              <a:rPr lang="ro-RO" sz="4800" b="1" dirty="0" smtClean="0">
                <a:solidFill>
                  <a:schemeClr val="bg1"/>
                </a:solidFill>
                <a:latin typeface="Nunito Light"/>
                <a:ea typeface="Nunito Light"/>
                <a:cs typeface="Nunito Light"/>
              </a:rPr>
              <a:t>Afiș realizat de un elev </a:t>
            </a:r>
          </a:p>
          <a:p>
            <a:pPr lvl="0" algn="ctr">
              <a:lnSpc>
                <a:spcPct val="80000"/>
              </a:lnSpc>
              <a:buClr>
                <a:schemeClr val="dk1"/>
              </a:buClr>
              <a:buSzPts val="5500"/>
              <a:defRPr/>
            </a:pPr>
            <a:r>
              <a:rPr lang="ro-RO" sz="4800" b="1" dirty="0" smtClean="0">
                <a:solidFill>
                  <a:schemeClr val="bg1"/>
                </a:solidFill>
                <a:latin typeface="Nunito Light"/>
                <a:ea typeface="Nunito Light"/>
                <a:cs typeface="Nunito Light"/>
              </a:rPr>
              <a:t>din clasa a XI-a A</a:t>
            </a:r>
            <a:endParaRPr lang="ro-RO" sz="4800" b="1" dirty="0">
              <a:solidFill>
                <a:schemeClr val="bg1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E0C87227-D0A5-BBE4-54F2-0478E5564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8" y="4917018"/>
            <a:ext cx="10058400" cy="5933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8"/>
          <a:stretch>
            <a:fillRect/>
          </a:stretch>
        </p:blipFill>
        <p:spPr>
          <a:xfrm>
            <a:off x="3058510" y="12275820"/>
            <a:ext cx="8822778" cy="20116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5E9D9FBD-A883-4C98-A060-891E20A785FA}"/>
              </a:ext>
            </a:extLst>
          </p:cNvPr>
          <p:cNvSpPr txBox="1"/>
          <p:nvPr/>
        </p:nvSpPr>
        <p:spPr>
          <a:xfrm>
            <a:off x="3039890" y="11442165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«Cunoaşte</a:t>
            </a:r>
            <a:r>
              <a:rPr lang="ro-RO" sz="2400" dirty="0">
                <a:solidFill>
                  <a:schemeClr val="bg1"/>
                </a:solidFill>
              </a:rPr>
              <a:t>ți </a:t>
            </a:r>
            <a:r>
              <a:rPr lang="it-IT" sz="2400" dirty="0">
                <a:solidFill>
                  <a:schemeClr val="bg1"/>
                </a:solidFill>
              </a:rPr>
              <a:t>viitorul – </a:t>
            </a:r>
            <a:r>
              <a:rPr lang="ro-RO" sz="2400" dirty="0">
                <a:solidFill>
                  <a:schemeClr val="bg1"/>
                </a:solidFill>
              </a:rPr>
              <a:t>va fi </a:t>
            </a:r>
            <a:r>
              <a:rPr lang="it-IT" sz="2400" dirty="0">
                <a:solidFill>
                  <a:schemeClr val="bg1"/>
                </a:solidFill>
              </a:rPr>
              <a:t>un link spre SUCCES»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/>
          <a:stretch>
            <a:fillRect/>
          </a:stretch>
        </p:blipFill>
        <p:spPr>
          <a:xfrm>
            <a:off x="2869324" y="11981793"/>
            <a:ext cx="9226769" cy="2305707"/>
          </a:xfrm>
          <a:prstGeom prst="rect">
            <a:avLst/>
          </a:prstGeom>
        </p:spPr>
      </p:pic>
      <p:sp>
        <p:nvSpPr>
          <p:cNvPr id="10" name="Google Shape;57;p1"/>
          <p:cNvSpPr txBox="1">
            <a:spLocks/>
          </p:cNvSpPr>
          <p:nvPr/>
        </p:nvSpPr>
        <p:spPr>
          <a:xfrm>
            <a:off x="2490952" y="3076241"/>
            <a:ext cx="10531365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5500"/>
              <a:defRPr/>
            </a:pPr>
            <a:r>
              <a:rPr lang="ro-RO" sz="4800" b="1" dirty="0" smtClean="0">
                <a:solidFill>
                  <a:schemeClr val="bg1"/>
                </a:solidFill>
                <a:latin typeface="Nunito Light"/>
                <a:ea typeface="Nunito Light"/>
                <a:cs typeface="Nunito Light"/>
              </a:rPr>
              <a:t>Afiș realizat de un elev </a:t>
            </a:r>
          </a:p>
          <a:p>
            <a:pPr lvl="0" algn="ctr">
              <a:lnSpc>
                <a:spcPct val="80000"/>
              </a:lnSpc>
              <a:buClr>
                <a:schemeClr val="dk1"/>
              </a:buClr>
              <a:buSzPts val="5500"/>
              <a:defRPr/>
            </a:pPr>
            <a:r>
              <a:rPr lang="ro-RO" sz="4800" b="1" dirty="0" smtClean="0">
                <a:solidFill>
                  <a:schemeClr val="bg1"/>
                </a:solidFill>
                <a:latin typeface="Nunito Light"/>
                <a:ea typeface="Nunito Light"/>
                <a:cs typeface="Nunito Light"/>
              </a:rPr>
              <a:t>din clasa a XI-a A</a:t>
            </a:r>
            <a:endParaRPr lang="ro-RO" sz="4800" b="1" dirty="0">
              <a:solidFill>
                <a:schemeClr val="bg1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="" xmlns:a16="http://schemas.microsoft.com/office/drawing/2014/main" id="{240D878B-710B-9B24-CAC2-6C1FC9238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6" y="4945104"/>
            <a:ext cx="8379468" cy="5289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5E9D9FBD-A883-4C98-A060-891E20A785FA}"/>
              </a:ext>
            </a:extLst>
          </p:cNvPr>
          <p:cNvSpPr txBox="1"/>
          <p:nvPr/>
        </p:nvSpPr>
        <p:spPr>
          <a:xfrm>
            <a:off x="3039890" y="11442165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«Cunoaşte</a:t>
            </a:r>
            <a:r>
              <a:rPr lang="ro-RO" sz="2400" dirty="0">
                <a:solidFill>
                  <a:schemeClr val="bg1"/>
                </a:solidFill>
              </a:rPr>
              <a:t>ți </a:t>
            </a:r>
            <a:r>
              <a:rPr lang="it-IT" sz="2400" dirty="0">
                <a:solidFill>
                  <a:schemeClr val="bg1"/>
                </a:solidFill>
              </a:rPr>
              <a:t>viitorul – </a:t>
            </a:r>
            <a:r>
              <a:rPr lang="ro-RO" sz="2400" dirty="0">
                <a:solidFill>
                  <a:schemeClr val="bg1"/>
                </a:solidFill>
              </a:rPr>
              <a:t>va fi </a:t>
            </a:r>
            <a:r>
              <a:rPr lang="it-IT" sz="2400" dirty="0">
                <a:solidFill>
                  <a:schemeClr val="bg1"/>
                </a:solidFill>
              </a:rPr>
              <a:t>un link spre SUCCES»</a:t>
            </a:r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sp>
        <p:nvSpPr>
          <p:cNvPr id="10" name="Google Shape;57;p1"/>
          <p:cNvSpPr txBox="1">
            <a:spLocks/>
          </p:cNvSpPr>
          <p:nvPr/>
        </p:nvSpPr>
        <p:spPr>
          <a:xfrm>
            <a:off x="441434" y="5756379"/>
            <a:ext cx="7598981" cy="278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algn="ctr"/>
            <a:r>
              <a:rPr lang="ro-RO" sz="4800" dirty="0" smtClean="0">
                <a:solidFill>
                  <a:schemeClr val="bg1"/>
                </a:solidFill>
              </a:rPr>
              <a:t>Afiș realizat de </a:t>
            </a:r>
          </a:p>
          <a:p>
            <a:pPr algn="ctr"/>
            <a:r>
              <a:rPr lang="ro-RO" sz="4800" dirty="0" err="1" smtClean="0">
                <a:solidFill>
                  <a:schemeClr val="bg1"/>
                </a:solidFill>
              </a:rPr>
              <a:t>Pînzariu</a:t>
            </a:r>
            <a:r>
              <a:rPr lang="ro-RO" sz="4800" dirty="0" smtClean="0">
                <a:solidFill>
                  <a:schemeClr val="bg1"/>
                </a:solidFill>
              </a:rPr>
              <a:t> Iustina Mihaela, </a:t>
            </a:r>
            <a:br>
              <a:rPr lang="ro-RO" sz="4800" dirty="0" smtClean="0">
                <a:solidFill>
                  <a:schemeClr val="bg1"/>
                </a:solidFill>
              </a:rPr>
            </a:br>
            <a:r>
              <a:rPr lang="ro-RO" sz="4800" dirty="0" smtClean="0">
                <a:solidFill>
                  <a:schemeClr val="bg1"/>
                </a:solidFill>
              </a:rPr>
              <a:t>din clasa  a X-a A</a:t>
            </a:r>
            <a:endParaRPr lang="ro-RO" sz="4800" dirty="0">
              <a:solidFill>
                <a:schemeClr val="bg1"/>
              </a:solidFill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B3BDF435-03DF-2457-C8EF-A615922DA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5" y="3165997"/>
            <a:ext cx="4572000" cy="8053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8"/>
          <a:stretch>
            <a:fillRect/>
          </a:stretch>
        </p:blipFill>
        <p:spPr>
          <a:xfrm>
            <a:off x="3058510" y="12275820"/>
            <a:ext cx="8822778" cy="20116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92073" cy="142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>
            <a:spLocks noGrp="1"/>
          </p:cNvSpPr>
          <p:nvPr>
            <p:ph type="body" idx="4294967295"/>
          </p:nvPr>
        </p:nvSpPr>
        <p:spPr>
          <a:xfrm>
            <a:off x="945932" y="4167582"/>
            <a:ext cx="6180083" cy="403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marL="6350" indent="0" algn="ctr">
              <a:buNone/>
            </a:pPr>
            <a: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Afiș câștigător</a:t>
            </a:r>
            <a:b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</a:br>
            <a: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 realizat de </a:t>
            </a:r>
            <a:b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</a:br>
            <a: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Jijie Alexandru, </a:t>
            </a:r>
            <a:b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</a:br>
            <a: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din clasa a X-a </a:t>
            </a:r>
            <a:r>
              <a:rPr lang="ro-RO" sz="4400" dirty="0" smtClean="0"/>
              <a:t>B</a:t>
            </a:r>
            <a:endParaRPr lang="ro-RO" sz="4400" b="1" dirty="0" smtClean="0">
              <a:solidFill>
                <a:schemeClr val="accent5"/>
              </a:solidFill>
              <a:latin typeface="Nunito ExtraLight"/>
              <a:ea typeface="Nunito ExtraLight"/>
              <a:cs typeface="Nunito ExtraLight"/>
            </a:endParaRPr>
          </a:p>
          <a:p>
            <a:pPr marL="6350" indent="0">
              <a:buNone/>
            </a:pPr>
            <a:endParaRPr lang="ro-RO" sz="3600" b="1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="" xmlns:a16="http://schemas.microsoft.com/office/drawing/2014/main" id="{AB63D9F2-E031-3696-DA04-72688346F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64" y="3026980"/>
            <a:ext cx="5367335" cy="759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8"/>
          <a:stretch>
            <a:fillRect/>
          </a:stretch>
        </p:blipFill>
        <p:spPr>
          <a:xfrm>
            <a:off x="1058260" y="12047220"/>
            <a:ext cx="882277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5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7500" cy="142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8"/>
          <a:stretch>
            <a:fillRect/>
          </a:stretch>
        </p:blipFill>
        <p:spPr>
          <a:xfrm>
            <a:off x="3058510" y="12275820"/>
            <a:ext cx="8822778" cy="201168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306" y="315310"/>
            <a:ext cx="1810884" cy="178887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="" xmlns:a16="http://schemas.microsoft.com/office/drawing/2014/main" id="{FDE26B7A-38DC-B0A1-54A8-8BF632276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60" y="4301913"/>
            <a:ext cx="5157140" cy="5157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3" name="Google Shape;113;p9"/>
          <p:cNvSpPr txBox="1">
            <a:spLocks noGrp="1"/>
          </p:cNvSpPr>
          <p:nvPr>
            <p:ph type="ctrTitle"/>
          </p:nvPr>
        </p:nvSpPr>
        <p:spPr>
          <a:xfrm>
            <a:off x="0" y="4508938"/>
            <a:ext cx="9869214" cy="38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lvl="0"/>
            <a: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Sigla câștigătoare realizată </a:t>
            </a:r>
            <a:b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</a:br>
            <a: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de către</a:t>
            </a:r>
            <a:b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</a:br>
            <a: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 </a:t>
            </a:r>
            <a:r>
              <a:rPr lang="ro-RO" sz="5400" dirty="0" err="1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Pînzariu</a:t>
            </a:r>
            <a: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 Iustina Mihaela, </a:t>
            </a:r>
            <a:b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</a:br>
            <a:r>
              <a:rPr lang="ro-RO" sz="54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din clasa a  X-a A</a:t>
            </a:r>
            <a:endParaRPr lang="ro-RO" sz="5400" dirty="0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206</Words>
  <Application>Microsoft Office PowerPoint</Application>
  <PresentationFormat>Particularizare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4" baseType="lpstr">
      <vt:lpstr>Arial</vt:lpstr>
      <vt:lpstr>Nunito ExtraLight</vt:lpstr>
      <vt:lpstr>Nunito Light</vt:lpstr>
      <vt:lpstr>Simple Light</vt:lpstr>
      <vt:lpstr>Atuuri Pentru O Cariera De Succes în Robotică și Imprimare 3D”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Sigla câștigătoare realizată  de către  Pînzariu Iustina Mihaela,  din clasa a  X-a A</vt:lpstr>
      <vt:lpstr>Vă mulțumim pentru vizionare!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Ghid de editare grafică pentru un vizual cu ștaif de fond  pe social media</dc:title>
  <dc:creator>Mihaela</dc:creator>
  <cp:lastModifiedBy>Sue Thomas</cp:lastModifiedBy>
  <cp:revision>26</cp:revision>
  <dcterms:modified xsi:type="dcterms:W3CDTF">2022-06-25T05:29:21Z</dcterms:modified>
</cp:coreProperties>
</file>